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257" r:id="rId3"/>
    <p:sldId id="424" r:id="rId4"/>
    <p:sldId id="425" r:id="rId5"/>
    <p:sldId id="426" r:id="rId6"/>
    <p:sldId id="267" r:id="rId7"/>
    <p:sldId id="258" r:id="rId8"/>
    <p:sldId id="311" r:id="rId9"/>
    <p:sldId id="269" r:id="rId10"/>
    <p:sldId id="270" r:id="rId11"/>
    <p:sldId id="271" r:id="rId12"/>
    <p:sldId id="312" r:id="rId13"/>
    <p:sldId id="313" r:id="rId14"/>
    <p:sldId id="316" r:id="rId15"/>
    <p:sldId id="317" r:id="rId16"/>
    <p:sldId id="315" r:id="rId17"/>
    <p:sldId id="314" r:id="rId18"/>
    <p:sldId id="319" r:id="rId19"/>
    <p:sldId id="320" r:id="rId20"/>
    <p:sldId id="318" r:id="rId21"/>
    <p:sldId id="321" r:id="rId22"/>
    <p:sldId id="322" r:id="rId23"/>
    <p:sldId id="323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374" r:id="rId33"/>
    <p:sldId id="280" r:id="rId34"/>
    <p:sldId id="324" r:id="rId35"/>
    <p:sldId id="325" r:id="rId36"/>
    <p:sldId id="326" r:id="rId37"/>
    <p:sldId id="294" r:id="rId38"/>
    <p:sldId id="295" r:id="rId39"/>
    <p:sldId id="297" r:id="rId40"/>
    <p:sldId id="296" r:id="rId41"/>
    <p:sldId id="298" r:id="rId42"/>
    <p:sldId id="375" r:id="rId43"/>
    <p:sldId id="376" r:id="rId44"/>
    <p:sldId id="377" r:id="rId45"/>
    <p:sldId id="330" r:id="rId46"/>
    <p:sldId id="331" r:id="rId47"/>
    <p:sldId id="262" r:id="rId48"/>
    <p:sldId id="334" r:id="rId49"/>
    <p:sldId id="332" r:id="rId50"/>
    <p:sldId id="378" r:id="rId51"/>
    <p:sldId id="261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410" r:id="rId70"/>
    <p:sldId id="475" r:id="rId71"/>
    <p:sldId id="476" r:id="rId72"/>
    <p:sldId id="353" r:id="rId73"/>
    <p:sldId id="454" r:id="rId74"/>
    <p:sldId id="455" r:id="rId75"/>
    <p:sldId id="456" r:id="rId76"/>
    <p:sldId id="457" r:id="rId77"/>
    <p:sldId id="458" r:id="rId78"/>
    <p:sldId id="459" r:id="rId79"/>
    <p:sldId id="460" r:id="rId80"/>
    <p:sldId id="461" r:id="rId81"/>
    <p:sldId id="462" r:id="rId82"/>
    <p:sldId id="463" r:id="rId83"/>
    <p:sldId id="464" r:id="rId84"/>
    <p:sldId id="465" r:id="rId85"/>
    <p:sldId id="466" r:id="rId86"/>
    <p:sldId id="467" r:id="rId87"/>
    <p:sldId id="468" r:id="rId88"/>
    <p:sldId id="469" r:id="rId89"/>
    <p:sldId id="470" r:id="rId90"/>
    <p:sldId id="471" r:id="rId91"/>
    <p:sldId id="472" r:id="rId92"/>
    <p:sldId id="473" r:id="rId93"/>
    <p:sldId id="474" r:id="rId94"/>
    <p:sldId id="259" r:id="rId95"/>
    <p:sldId id="373" r:id="rId96"/>
    <p:sldId id="263" r:id="rId97"/>
    <p:sldId id="264" r:id="rId98"/>
    <p:sldId id="265" r:id="rId99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388"/>
    <a:srgbClr val="673D8B"/>
    <a:srgbClr val="C1B1A3"/>
    <a:srgbClr val="E3CEC5"/>
    <a:srgbClr val="D2BFB6"/>
    <a:srgbClr val="A4938B"/>
    <a:srgbClr val="A1353E"/>
    <a:srgbClr val="FCFFE6"/>
    <a:srgbClr val="F5A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98"/>
    <p:restoredTop sz="97052"/>
  </p:normalViewPr>
  <p:slideViewPr>
    <p:cSldViewPr snapToGrid="0">
      <p:cViewPr varScale="1">
        <p:scale>
          <a:sx n="208" d="100"/>
          <a:sy n="208" d="100"/>
        </p:scale>
        <p:origin x="1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481CA-E26D-4046-A3BD-FA11BB08B04D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159DD-9E3F-D44C-B7DF-9D8A7E942DF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1615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104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30198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53566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22729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4095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00559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363686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61133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45664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14733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4470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80215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0399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3113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935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75479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95319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98462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6732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24753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48175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24235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93056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375030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595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34913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117038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01972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5580730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14225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75148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633193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41687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803909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24643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2476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0244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86987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220356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105871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564353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894252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317517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086878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156953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042058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4771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7660747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683419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741648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721303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496132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888975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805912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262583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45914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361808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403777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00740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672465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27100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33980700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52295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919300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807806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715717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056959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38401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96847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67224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83702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6201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12944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4555755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8998750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0511572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457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E64B-7656-CDA4-416B-D21AFA15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8AB53-2B31-E79D-0EB5-3EC1C959E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F5A36-2B2F-1B2B-8B58-2605382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8F7A-5285-5E93-297F-2818E872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1EE2-37C2-7B47-B444-DCB73763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5888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82A5-CF60-F20E-B357-BCB4D130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25865-BC06-E749-268B-6FFBD936C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5034-AACE-6777-7911-AB63ACAE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9DD9-43A1-FB97-46C7-9D99256D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DC7E-3AFC-C7B4-40CA-BCDED952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502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C4DBC-7AB0-D924-0CA5-4333261F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BA4AE-4C18-1F09-02E2-F4711218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914C3-7F54-5787-A2F3-0ACBAC26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B159-1C03-9B97-7D64-8F193C88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0CF3-E28B-EE10-13CE-0F452C2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3896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49F5-ADB4-0E00-64CA-4F272736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FCE9-302A-C287-65C6-94DBBFCAD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21E11-D5D7-103D-888D-9EA86116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7210-BE62-B8BF-DCDA-403DF5F0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FFEE-6F40-B35A-4C20-65DF604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4825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F3CF-8A02-4FB3-DFEE-A53BDBF0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AA4E8-2D26-4555-829B-5C25FC4B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75C7-075C-5E3F-E023-6DA271AB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55A6-B56C-DE36-DA4F-A7C0BE24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012C-77A8-C853-A2DC-D87E579C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6620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701E-D8DB-CF0F-A43D-0D60F064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4E89-4E32-33AC-1F50-5554664A7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CD9CC-2228-CABD-D057-E20C223A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83592-6866-2053-D5E3-FB58929A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35A3B-3512-203D-C816-F9EA1208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98B47-66C5-6C1B-6077-8BC6F5FE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7192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34B7-DF3D-5A6B-E826-818428D2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8EB44-A35C-1201-D402-10F98D940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8AC56-9FDB-D92F-CF9F-5C9B2558E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45DE6-6CD5-790D-088F-8A3CD6D4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C37B2-A719-0E79-8037-C5D64AE74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17968-0A89-B79A-D53F-A03D3FF0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C9181-322C-DEF5-5406-E46AB32F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AFD6D-291D-9175-9467-6617C3B4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3577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C2B2-8711-248F-299A-D79F5F0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9AC6A-E963-E89F-A877-5FFA3972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56266-9776-A6E6-BA69-D6AD171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79A7E-68E5-90BC-C034-1E92C4B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548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AAEAA-DE28-B524-9F17-BB2206CF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CA87F-C376-2BEB-2C3A-2268F486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10098-10C2-4C08-E824-B6F55551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124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D47E-DBFC-6F9B-C0A7-BD9C35BB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D45C-A184-A030-2094-1CD9CA18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598D1-C6C2-A0A1-C42A-A2075A35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CD129-83B3-630C-D30C-A28048D5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A8B32-FFBA-4AF0-1267-BBE06941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00F8-CBC0-49BB-F87B-1C6EFC1A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937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C51A-2D43-944F-2DA8-27F33227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5BB49-4817-B69E-C938-048B860E1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BD71-B564-FE1D-5220-8E502FB5E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6F293-F064-BB20-39CE-7BF40DC0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31226-5437-FA89-B4E1-862604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076D6-0201-7EBD-6079-62C5BE7B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95481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4DC38-AA81-49AA-BA48-CF418A7D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8958-F8F2-D75C-745F-F65B811A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CF06A-EA29-F920-F00C-25DE2AD4A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37D7-BF41-6E40-90C9-B2AC714A403B}" type="datetimeFigureOut">
              <a:rPr lang="en-LB" smtClean="0"/>
              <a:t>19/07/2024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E384E-0B35-61E8-0FF9-84589501C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9677-D93E-4C86-813B-8E47E2057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514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emf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image" Target="../media/image5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image" Target="../media/image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image" Target="../media/image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image" Target="../media/image5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2.emf"/><Relationship Id="rId4" Type="http://schemas.openxmlformats.org/officeDocument/2006/relationships/image" Target="../media/image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5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D13C5-956D-447B-2275-F5384D97676F}"/>
              </a:ext>
            </a:extLst>
          </p:cNvPr>
          <p:cNvSpPr/>
          <p:nvPr/>
        </p:nvSpPr>
        <p:spPr>
          <a:xfrm>
            <a:off x="-278220" y="153108"/>
            <a:ext cx="12635911" cy="670489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C132C-C3D6-9BBF-99B6-A427BB761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931" y="616652"/>
            <a:ext cx="8459086" cy="6241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7F770-9D3B-5A96-E0DC-1AB71D0A3B94}"/>
              </a:ext>
            </a:extLst>
          </p:cNvPr>
          <p:cNvSpPr txBox="1"/>
          <p:nvPr/>
        </p:nvSpPr>
        <p:spPr>
          <a:xfrm>
            <a:off x="4390246" y="975641"/>
            <a:ext cx="7643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9600" b="1" dirty="0" err="1">
                <a:solidFill>
                  <a:srgbClr val="673D8B"/>
                </a:solidFill>
              </a:rPr>
              <a:t>عالقصر</a:t>
            </a:r>
            <a:r>
              <a:rPr lang="ar-SA" sz="9600" b="1" dirty="0">
                <a:solidFill>
                  <a:srgbClr val="673D8B"/>
                </a:solidFill>
              </a:rPr>
              <a:t> رايحين</a:t>
            </a:r>
            <a:endParaRPr lang="en-LB" sz="9600" b="1" dirty="0">
              <a:solidFill>
                <a:srgbClr val="673D8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6129539" y="3407858"/>
            <a:ext cx="4164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LB" sz="6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الجناح الرابع</a:t>
            </a:r>
            <a:endParaRPr lang="en-LB" sz="6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D8A89-5FFD-2ADB-8D62-390CB5858B21}"/>
              </a:ext>
            </a:extLst>
          </p:cNvPr>
          <p:cNvSpPr txBox="1"/>
          <p:nvPr/>
        </p:nvSpPr>
        <p:spPr>
          <a:xfrm>
            <a:off x="5308414" y="4817909"/>
            <a:ext cx="5627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LB" sz="7200" b="1" dirty="0">
                <a:solidFill>
                  <a:srgbClr val="3233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يمكنني العودة إليه</a:t>
            </a:r>
            <a:endParaRPr lang="en-LB" sz="2400" dirty="0">
              <a:solidFill>
                <a:srgbClr val="32338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A6E5-CB3E-06E9-1BD9-FF073F4AA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94" y="4972672"/>
            <a:ext cx="1120147" cy="6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dirty="0">
                <a:solidFill>
                  <a:srgbClr val="673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بنت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8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578017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5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136" y="4464978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07625" y="537855"/>
            <a:ext cx="7467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داود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ما بخاف من جليات ولا من اسود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429" y="437349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33429" y="520814"/>
            <a:ext cx="71251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شجاع وفخور بإنّي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ملك حسب قلب يسوع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0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359471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9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989" y="4096859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95554" y="1068116"/>
            <a:ext cx="7442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دانيال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واثق بللي عم بقود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11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231340" y="195280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133" y="450748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87631" y="627321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إنو هو معي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لو كنت بجب الأسود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4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1213928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826" y="4596062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8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A6713D-2D09-98D5-3D25-AD3FF6D1296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00C1C-E3EA-7FEA-BA3D-B653192CA4DC}"/>
              </a:ext>
            </a:extLst>
          </p:cNvPr>
          <p:cNvSpPr txBox="1"/>
          <p:nvPr/>
        </p:nvSpPr>
        <p:spPr>
          <a:xfrm>
            <a:off x="4761722" y="244655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ترحيب</a:t>
            </a:r>
            <a:endParaRPr lang="en-LB" sz="9600" b="1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117A5-2D96-DABA-61C4-0761EAAF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8CA94-CF1D-E802-A679-67B32AD61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48E65-62A4-93D2-B75F-A4875AA90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ED232-0AFC-2FAD-2521-686D98B2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302" y="1609632"/>
            <a:ext cx="2536090" cy="421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1D59E-49B9-0614-7CC5-758322EEF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971" y="1655488"/>
            <a:ext cx="2536090" cy="42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36" y="451877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55321" y="599607"/>
            <a:ext cx="76454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استير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واجه المصاعب بإيمان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96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25" y="438900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34742" y="1451869"/>
            <a:ext cx="8070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حبّ ودافع عن المظلوم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وأوثق إنّي مع إلهي بأمان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9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03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868" y="4518777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78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EFAE3A-B656-2356-4226-D54B28C63B1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7AC60-A084-5FEF-1DF4-5A7C339D5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F1E33-5551-78BB-D5F0-EC68E6351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99D58A-815F-7F0F-D998-EA77BB871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4A9DD-ABFE-44B9-D11C-F9D52F712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699" y="3557141"/>
            <a:ext cx="4307652" cy="1642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ترنيمة</a:t>
            </a:r>
            <a:endParaRPr lang="en-LB" sz="9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6881" y="1979522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القوّة مش بالضرب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القوة مش بالضرب.mp3">
            <a:hlinkClick r:id="" action="ppaction://media"/>
            <a:extLst>
              <a:ext uri="{FF2B5EF4-FFF2-40B4-BE49-F238E27FC236}">
                <a16:creationId xmlns:a16="http://schemas.microsoft.com/office/drawing/2014/main" id="{4C050FF7-A1A0-38D2-9860-2989AB8AD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0994" y="7894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E7C668-D31D-65D4-57F9-8D80F673B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3BBD9E-E043-BD49-0992-2BFB71DD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53367" y="1400910"/>
            <a:ext cx="7833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يمكن، يمكن تفتكر القوّة انك تضرب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رفقاتك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584DF-90B8-A442-345D-5CBE7AC1D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62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B03CA-68CD-1370-CC21-25FC7C644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5D3E1-E23B-2608-5DFD-C4CA34A77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537855"/>
            <a:ext cx="78331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LB" sz="88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ولما يصير شي مشكل تخوفن بعضلاتك</a:t>
            </a:r>
            <a:endParaRPr lang="en-LB" sz="85700" b="1" dirty="0">
              <a:solidFill>
                <a:srgbClr val="673D8B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5D42B-6E2B-1813-CC29-97A9A9422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206" y="4339673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56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DD5F3-0557-864C-EBFB-101ECD1CF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44BC4-3057-B999-FD24-CEA1F9E00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8473-777B-9E2A-ECF1-9A74659F3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279944"/>
            <a:ext cx="78331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او تلعب كاراتيه وتخيلنا بحركاتك</a:t>
            </a:r>
            <a:endParaRPr lang="en-LB" sz="857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66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E7BB9-E26E-A195-8AF0-D4DD6037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A84C4-6AC1-5977-745A-97B5C7DE3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8660-21A0-67CE-876F-E355573BC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الحقيقة مش هيك يا شاطر عيد حساباتك</a:t>
            </a:r>
            <a:endParaRPr lang="en-LB" sz="857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64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C8F2E-5D75-0878-9D19-C87186D98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8E52B-0463-DA09-E1FF-21AA4B76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248082"/>
            <a:ext cx="68325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القوّة مش بالضرب القوّة بالمحبّة</a:t>
            </a:r>
            <a:endParaRPr lang="en-LB" sz="857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92327-EA7F-02FE-4FAD-5DB89EF26078}"/>
              </a:ext>
            </a:extLst>
          </p:cNvPr>
          <p:cNvSpPr txBox="1"/>
          <p:nvPr/>
        </p:nvSpPr>
        <p:spPr>
          <a:xfrm>
            <a:off x="2679726" y="2902082"/>
            <a:ext cx="68325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LB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مش بالصوت العالي باللطف وبالمودّة</a:t>
            </a:r>
            <a:endParaRPr lang="en-LB" sz="333300" b="1" dirty="0">
              <a:solidFill>
                <a:srgbClr val="673D8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9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6BB13-2441-32ED-91C2-5AA41D86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332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3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9070D-A1AA-403F-367A-74992C17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570F3-662D-0218-4FB7-4DC79FB6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274394"/>
            <a:ext cx="68325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LB" sz="88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لمّا بسامح عدوي بوصل لأعلى قمّة</a:t>
            </a:r>
            <a:endParaRPr lang="en-LB" sz="71400" b="1" dirty="0">
              <a:solidFill>
                <a:srgbClr val="673D8B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9D578-389A-1330-E008-9B1938EB09E3}"/>
              </a:ext>
            </a:extLst>
          </p:cNvPr>
          <p:cNvSpPr txBox="1"/>
          <p:nvPr/>
        </p:nvSpPr>
        <p:spPr>
          <a:xfrm>
            <a:off x="2304774" y="2854601"/>
            <a:ext cx="74425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LB" sz="88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أبداً ما بكون ضعيف بالعكس هيدي القوة</a:t>
            </a:r>
            <a:endParaRPr lang="en-LB" sz="71400" b="1" dirty="0">
              <a:solidFill>
                <a:srgbClr val="673D8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9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18D58-4C8D-3F4C-66B4-033A8DC32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CE16B-0237-C199-64A9-BA9E12D1F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751498"/>
            <a:ext cx="68325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لازم، انا لازم دايماً صلّي تحبّ حتى عدوي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FF62B-E478-FBF9-2710-A62668275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661" y="4500833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9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18D58-4C8D-3F4C-66B4-033A8DC32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CE16B-0237-C199-64A9-BA9E12D1F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1394850"/>
            <a:ext cx="68325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متل ما الله حبني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وغفرلي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كل ذنوبي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FF62B-E478-FBF9-2710-A62668275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661" y="4500833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16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1BFCA-489D-4489-CBC8-6A347847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52554-C6E7-EF64-491E-C0D6F7B1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1213850"/>
            <a:ext cx="71487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سامح كل اذيوني وامشي </a:t>
            </a:r>
            <a:r>
              <a:rPr lang="ar-SA" sz="88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عطريقه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BB883-9159-BB9C-13AE-6F941CA13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971" y="4104928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3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1BFCA-489D-4489-CBC8-6A347847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52554-C6E7-EF64-491E-C0D6F7B1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1459870"/>
            <a:ext cx="7148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متله بدي كون وديع ومليان محبّة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95DB1-0A10-BF7B-3877-F79819928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42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C8F2E-5D75-0878-9D19-C87186D98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8E52B-0463-DA09-E1FF-21AA4B76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27597" y="593758"/>
            <a:ext cx="6832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القوّة مش بالضرب القوّة بالمحبّة</a:t>
            </a:r>
            <a:endParaRPr lang="en-LB" sz="595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92327-EA7F-02FE-4FAD-5DB89EF26078}"/>
              </a:ext>
            </a:extLst>
          </p:cNvPr>
          <p:cNvSpPr txBox="1"/>
          <p:nvPr/>
        </p:nvSpPr>
        <p:spPr>
          <a:xfrm>
            <a:off x="2797891" y="3018175"/>
            <a:ext cx="68325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LB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مش بالصوت العالي باللطف وبالمودّة</a:t>
            </a:r>
            <a:endParaRPr lang="en-LB" sz="231500" b="1" dirty="0">
              <a:solidFill>
                <a:srgbClr val="673D8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73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9070D-A1AA-403F-367A-74992C17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570F3-662D-0218-4FB7-4DC79FB6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44641" y="546277"/>
            <a:ext cx="6832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LB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لما بسامح عدوي بوصل لأعلى قمّة</a:t>
            </a:r>
            <a:endParaRPr lang="en-LB" sz="49600" b="1" dirty="0">
              <a:solidFill>
                <a:srgbClr val="673D8B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9D578-389A-1330-E008-9B1938EB09E3}"/>
              </a:ext>
            </a:extLst>
          </p:cNvPr>
          <p:cNvSpPr txBox="1"/>
          <p:nvPr/>
        </p:nvSpPr>
        <p:spPr>
          <a:xfrm>
            <a:off x="2304774" y="2854601"/>
            <a:ext cx="7442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LB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أبداً ما بكون ضعيف بالعكس هيدي القوة</a:t>
            </a:r>
            <a:endParaRPr lang="en-LB" sz="49600" b="1" dirty="0">
              <a:solidFill>
                <a:srgbClr val="673D8B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26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6CD85-9B54-6E0D-72D3-006054A8901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48434" y="2045419"/>
            <a:ext cx="764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اتّكل على ربك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422F6-B2EE-E839-1C89-7FF943680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1EAFC-263D-56B7-BE99-628FF592D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78EAF7-7E5B-C246-1E86-BC6192C53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CE2D5-935E-A4E7-BB82-C835E02C9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845" y="3216234"/>
            <a:ext cx="609600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B626B-2C24-4C09-3C2C-F917B2C86BC7}"/>
              </a:ext>
            </a:extLst>
          </p:cNvPr>
          <p:cNvSpPr txBox="1"/>
          <p:nvPr/>
        </p:nvSpPr>
        <p:spPr>
          <a:xfrm>
            <a:off x="4514784" y="5622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ترنيمة</a:t>
            </a:r>
            <a:endParaRPr lang="en-LB" sz="9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اتكل على ربك.mp3">
            <a:hlinkClick r:id="" action="ppaction://media"/>
            <a:extLst>
              <a:ext uri="{FF2B5EF4-FFF2-40B4-BE49-F238E27FC236}">
                <a16:creationId xmlns:a16="http://schemas.microsoft.com/office/drawing/2014/main" id="{90554E43-2FAA-F3BC-BEE6-5CC16FBA4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0994" y="9406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D3DD-9F70-5112-5227-17C22E96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09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E3A63-3227-9E88-5B91-3B0F8C8A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536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844565" y="1658567"/>
            <a:ext cx="88812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(اتّكل على ربّك من كل قلبك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صلّي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بيسمع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صلاتك لأنّه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بيحبك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690778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D598-A684-5FEC-ED05-AD4D7E42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3344-09F8-0D43-358B-E20B7AED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(لما بتكون متضايق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وتحس انك كتير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خايف</a:t>
            </a:r>
            <a:endParaRPr lang="ar-SA" sz="6600" b="0" i="0" u="none" strike="noStrike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تذكّر الله حدّك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وهو كل شي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شايف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3320133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2BD81-6CBB-69F2-544E-8C0590654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45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0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233BE-2EC5-B4A3-245A-7B9CA730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4EEC6-D626-3676-3CF4-03ABE204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29703" y="1831255"/>
            <a:ext cx="7571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(تذكّر انه مكتوب إنك أنت محبوب) ٢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919B9-FABE-ABD6-1132-28403AD99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183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7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10485" y="1400910"/>
            <a:ext cx="7571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دايماً ضل متذكّر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وقووووول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447" y="3955455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2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D3DD-9F70-5112-5227-17C22E96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09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E3A63-3227-9E88-5B91-3B0F8C8A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536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844565" y="1658567"/>
            <a:ext cx="88812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(اتّكل على ربّك من كل قلبك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صلّي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بيسمع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صلاتك لأنّه </a:t>
            </a:r>
            <a:r>
              <a:rPr lang="ar-SA" sz="54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بيحبك</a:t>
            </a:r>
            <a:r>
              <a:rPr lang="ar-SA" sz="54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1835026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D598-A684-5FEC-ED05-AD4D7E42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3344-09F8-0D43-358B-E20B7AED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(لما بتكون متضايق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وتحس انك كتير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خايف</a:t>
            </a:r>
            <a:endParaRPr lang="ar-SA" sz="6600" b="0" i="0" u="none" strike="noStrike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تذكّر الله حدّك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وهو كل شي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شايف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٢</a:t>
            </a:r>
          </a:p>
        </p:txBody>
      </p:sp>
    </p:spTree>
    <p:extLst>
      <p:ext uri="{BB962C8B-B14F-4D97-AF65-F5344CB8AC3E}">
        <p14:creationId xmlns:p14="http://schemas.microsoft.com/office/powerpoint/2010/main" val="1088970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233BE-2EC5-B4A3-245A-7B9CA730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4EEC6-D626-3676-3CF4-03ABE204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29703" y="1831255"/>
            <a:ext cx="75710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(تذكّر انه مكتوب إنك أنت محبوب) ٢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919B9-FABE-ABD6-1132-28403AD99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183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20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10485" y="1400910"/>
            <a:ext cx="7571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دايماً ضل متذكّر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وقووووول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447" y="3955455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98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571832" y="271952"/>
            <a:ext cx="90483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باتكل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على ربي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من كل قلبي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بصلّي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بيسمع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صلاتي</a:t>
            </a: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لانه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بيحبني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624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4048177" y="476112"/>
            <a:ext cx="390329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6600" b="1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16600" b="1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07220D-9248-DAA0-7F2B-D46824973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098" y="2429244"/>
            <a:ext cx="5403980" cy="335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66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258CE-8CA1-0703-5E9D-06A6B395D99D}"/>
              </a:ext>
            </a:extLst>
          </p:cNvPr>
          <p:cNvSpPr/>
          <p:nvPr/>
        </p:nvSpPr>
        <p:spPr>
          <a:xfrm>
            <a:off x="-34685" y="188176"/>
            <a:ext cx="12357691" cy="56008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1B0EA-7D37-1DA4-C22F-D335BAD3D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732" y="285891"/>
            <a:ext cx="3920985" cy="5600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291253-A852-70A2-D93B-A8E29703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975" y="5767471"/>
            <a:ext cx="13339011" cy="10898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3BD510-12AA-C0DB-C8DA-2D3508AE8FDF}"/>
              </a:ext>
            </a:extLst>
          </p:cNvPr>
          <p:cNvSpPr txBox="1"/>
          <p:nvPr/>
        </p:nvSpPr>
        <p:spPr>
          <a:xfrm>
            <a:off x="3565075" y="4164484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chemeClr val="bg1"/>
                </a:solidFill>
                <a:latin typeface="FF Yaseer" pitchFamily="2" charset="-78"/>
              </a:rPr>
              <a:t>القصّة</a:t>
            </a:r>
            <a:endParaRPr lang="en-LB" sz="9600" dirty="0">
              <a:solidFill>
                <a:schemeClr val="bg1"/>
              </a:solidFill>
              <a:latin typeface="FF Yaseer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5A6D51-B16F-A0B5-B88E-FCF552AE3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51776" y="1969988"/>
            <a:ext cx="2610335" cy="43423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ED915C-AFC2-C235-BC3F-F99B72E6C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807" y="1955114"/>
            <a:ext cx="2610335" cy="4342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30D38-FE87-89AC-78B2-55D5025CC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CD8C76-78A1-EE1B-23CE-64F0BED41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46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3925722" y="452191"/>
            <a:ext cx="415068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3800" b="1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13800" b="1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7610FF-2F51-04E5-C39F-D89F5D5EC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948" y="1919572"/>
            <a:ext cx="3297518" cy="3018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A92E45-DE62-9529-7569-A52B07062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8845" y="3369079"/>
            <a:ext cx="3272186" cy="3272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3B1A39-E904-4439-656F-C45DB4914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745" y="4498417"/>
            <a:ext cx="2207819" cy="22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1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75687-C9B5-FC71-7337-C2D21BAB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8176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38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3925722" y="452191"/>
            <a:ext cx="415068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3800" b="1" dirty="0">
                <a:solidFill>
                  <a:srgbClr val="F5A23A"/>
                </a:solidFill>
                <a:latin typeface="FF Yaseer" pitchFamily="2" charset="-78"/>
              </a:rPr>
              <a:t>مناقشة</a:t>
            </a:r>
            <a:endParaRPr lang="en-LB" sz="13800" b="1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D4662-7955-CE7A-F7B8-F01EFC5DD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601" y="1272324"/>
            <a:ext cx="53975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11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798946" y="33322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E8C01-06AA-C97E-A06D-7DB958F527C3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6056-2991-5996-FBF2-3EDFA2A0ECEF}"/>
              </a:ext>
            </a:extLst>
          </p:cNvPr>
          <p:cNvSpPr txBox="1"/>
          <p:nvPr/>
        </p:nvSpPr>
        <p:spPr>
          <a:xfrm>
            <a:off x="3994595" y="312134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solidFill>
                  <a:srgbClr val="F5A23A"/>
                </a:solidFill>
                <a:latin typeface="FF Yaseer" pitchFamily="2" charset="-78"/>
              </a:rPr>
              <a:t>آية الحفظ</a:t>
            </a:r>
            <a:endParaRPr lang="en-LB" sz="9600" b="1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64DC2-CBAF-6812-AF2B-37A238B6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2779C-AE68-AACE-A6EF-4E1B1A0D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C00C9-09EF-2C78-0DBE-B58BDE4B6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220" y="5768180"/>
            <a:ext cx="13339011" cy="108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F66D8-6A86-7B83-0F6F-72215B92E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371" y="1207862"/>
            <a:ext cx="8331258" cy="41015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3594277" y="2110708"/>
            <a:ext cx="51691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 rtl="1">
              <a:spcBef>
                <a:spcPts val="0"/>
              </a:spcBef>
              <a:spcAft>
                <a:spcPts val="0"/>
              </a:spcAft>
            </a:pPr>
            <a:r>
              <a:rPr lang="ar-SA" sz="4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هكَذَا قَالَ رَبُّ الْجُنُودِ: ارْجِعُوا إِلَيَّ، يَقُولُ رَبُّ الْجُنُودِ، فَأَرْجِعَ إِلَيْكُمْ، يَقُولُ رَبُّ الْجُنُودِ </a:t>
            </a:r>
          </a:p>
          <a:p>
            <a:pPr marL="228600" algn="ctr" rtl="1">
              <a:spcBef>
                <a:spcPts val="0"/>
              </a:spcBef>
              <a:spcAft>
                <a:spcPts val="0"/>
              </a:spcAft>
            </a:pPr>
            <a:r>
              <a:rPr lang="ar-SA" sz="4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زكريا ٣:١</a:t>
            </a:r>
          </a:p>
          <a:p>
            <a:br>
              <a:rPr lang="ar-SA" sz="3200" b="0" dirty="0">
                <a:solidFill>
                  <a:srgbClr val="673D8B"/>
                </a:solidFill>
                <a:effectLst/>
                <a:latin typeface="FF Yaseer" pitchFamily="2" charset="-78"/>
              </a:rPr>
            </a:br>
            <a:endParaRPr lang="en-LB" sz="3200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2806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r>
              <a:rPr lang="en-US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 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875333"/>
            <a:ext cx="6096000" cy="2324100"/>
          </a:xfrm>
          <a:prstGeom prst="rect">
            <a:avLst/>
          </a:prstGeom>
        </p:spPr>
      </p:pic>
      <p:pic>
        <p:nvPicPr>
          <p:cNvPr id="6" name="Ebn l Malek Day 4.mp3">
            <a:hlinkClick r:id="" action="ppaction://media"/>
            <a:extLst>
              <a:ext uri="{FF2B5EF4-FFF2-40B4-BE49-F238E27FC236}">
                <a16:creationId xmlns:a16="http://schemas.microsoft.com/office/drawing/2014/main" id="{CE93AC3F-A3EB-D0F8-FED3-0A4E6E330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8244" y="517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53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13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5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359471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13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136" y="4464978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07625" y="537855"/>
            <a:ext cx="74678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داود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ما بخاف من جليات ولا من اسود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98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429" y="437349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33429" y="520814"/>
            <a:ext cx="71251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شجاع وفخور بإنّي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ملك حسب قلب يسوع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98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4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CE013-B798-EDB9-B799-EE6AA2CFE51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FCE878-B795-1837-C926-C195D0BD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381C9-16F4-3F98-9A06-64EEE375D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C45D9-CDCD-2AA1-3F74-5087A77A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3902108" y="367139"/>
            <a:ext cx="378196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2500" b="1" dirty="0">
                <a:solidFill>
                  <a:srgbClr val="F5A23A"/>
                </a:solidFill>
              </a:rPr>
              <a:t>لعبة</a:t>
            </a:r>
            <a:endParaRPr lang="en-LB" sz="12500" b="1" dirty="0">
              <a:solidFill>
                <a:srgbClr val="F5A23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AEDD5-4E9F-3042-EFEB-0FE826B0FCBF}"/>
              </a:ext>
            </a:extLst>
          </p:cNvPr>
          <p:cNvSpPr txBox="1"/>
          <p:nvPr/>
        </p:nvSpPr>
        <p:spPr>
          <a:xfrm>
            <a:off x="4250180" y="2169319"/>
            <a:ext cx="333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</a:t>
            </a:r>
            <a:r>
              <a:rPr lang="ar-SA" sz="3600" b="1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إتبع</a:t>
            </a:r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القول"</a:t>
            </a:r>
            <a:endParaRPr lang="en-US" sz="36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73A2C-6878-FDE2-4991-5D8348B2C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351" y="2804647"/>
            <a:ext cx="46329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1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359471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33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989" y="4096859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8169" y="1075341"/>
            <a:ext cx="7442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دانيال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واثق بللي عم بقود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27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231340" y="195280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133" y="450748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627321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إنو هو معي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لو كنت بجب الأسود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1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1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359471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68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25" y="438900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92855" y="633018"/>
            <a:ext cx="76454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</a:t>
            </a:r>
            <a:r>
              <a:rPr lang="ar-SA" sz="88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أستير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واجه المصاعب بإيمان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848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25" y="438900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34742" y="754960"/>
            <a:ext cx="80703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حبّ ودافع عن المظلوم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وأوثق إنّي مع إلهي بأمان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7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9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847" y="4359471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877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70" y="4650079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593700"/>
            <a:ext cx="93373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ولو كنت مثل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الإبن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الضال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تركت قصري للمجهول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انو لازم ارجع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أنا بعيون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بيي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مقبول</a:t>
            </a:r>
          </a:p>
        </p:txBody>
      </p:sp>
    </p:spTree>
    <p:extLst>
      <p:ext uri="{BB962C8B-B14F-4D97-AF65-F5344CB8AC3E}">
        <p14:creationId xmlns:p14="http://schemas.microsoft.com/office/powerpoint/2010/main" val="4171817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r>
              <a:rPr lang="en-US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 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938393"/>
            <a:ext cx="6096000" cy="2324100"/>
          </a:xfrm>
          <a:prstGeom prst="rect">
            <a:avLst/>
          </a:prstGeom>
        </p:spPr>
      </p:pic>
      <p:pic>
        <p:nvPicPr>
          <p:cNvPr id="4" name="Ebn l Malek Day 3.mp3">
            <a:hlinkClick r:id="" action="ppaction://media"/>
            <a:extLst>
              <a:ext uri="{FF2B5EF4-FFF2-40B4-BE49-F238E27FC236}">
                <a16:creationId xmlns:a16="http://schemas.microsoft.com/office/drawing/2014/main" id="{F5F38B8A-8F98-AEF9-CF40-C6875361B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0994" y="688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05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10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r>
              <a:rPr lang="en-US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 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844440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برنس يعني أمير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875333"/>
            <a:ext cx="6096000" cy="2324100"/>
          </a:xfrm>
          <a:prstGeom prst="rect">
            <a:avLst/>
          </a:prstGeom>
        </p:spPr>
      </p:pic>
      <p:pic>
        <p:nvPicPr>
          <p:cNvPr id="6" name="برنس يعني أمير.mp3">
            <a:hlinkClick r:id="" action="ppaction://media"/>
            <a:extLst>
              <a:ext uri="{FF2B5EF4-FFF2-40B4-BE49-F238E27FC236}">
                <a16:creationId xmlns:a16="http://schemas.microsoft.com/office/drawing/2014/main" id="{FD90B574-408E-9105-BFD9-542835780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4730" y="6689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269422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ﺑﺨﻴﻤﺔ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ﺑﻘﺼﺮ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راﻛﺐ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ﺳﻴﺎرة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ﻓﺨﻤﺔ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اي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ﺑﺎص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ﻟﻠﻨﻘﻞ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A0274-625B-D830-7DCF-E116523D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E93FA-581D-6D84-0EFB-64BE7AAE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03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04657" y="323149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ﺑﻠﻌﺐ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ﺑﺎﻟﻨﺎدي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ﺑﺎﻟﺤﺎرة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اﺻﺤﺎﺑﻲ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ﻛﻠﻨﺎ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ﻋﻨﺪه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اﺣﺴﻦ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اﻟﺘﺎﻧﻲ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204D9-9F99-743C-1ACF-7A8649633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2E57D-2532-571A-560B-AB692A6E2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4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8473-777B-9E2A-ECF1-9A74659F3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794EF-4E74-CF1C-4C61-12BE7FB5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3545E-FCFD-0D04-49D5-3EF20F33E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8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8660-21A0-67CE-876F-E355573B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49379"/>
            <a:ext cx="78331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937D3-066C-2369-A10E-A0B45C816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9CDAE-936A-5B5F-DCDE-5277FB4E1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37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323149"/>
            <a:ext cx="68325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656C-E1E4-9F3B-C38B-DDA4BCE94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528A1-A659-9338-B067-9B7BBD04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41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409862"/>
            <a:ext cx="68325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6BD7D-E511-BA17-1C02-E63243A78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982C7-D060-1A67-0DFD-A8F0B6D6A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26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79726" y="574336"/>
            <a:ext cx="683254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5861C-AFB3-8E04-7DB1-1612D6199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4046D-DE62-9C4B-BAFA-DD06113DF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</a:t>
            </a:r>
            <a:r>
              <a:rPr lang="ar-SA" sz="8800" b="0" i="0" u="none" strike="noStrike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ابن الملك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15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304993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اﺑﻴﺾ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ﺷﻌﺮي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وﻣﺠﻌﺪ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ﺳﺎﺑﻞ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واﺷﻘﺮ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9C23-0088-9B59-3217-9BD47CF6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EBE42-8D8D-8AE2-5F9E-BC735EB91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200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DDEAC-9CE7-3071-FC18-EE6830784A8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1DB62-9633-CC51-15D7-946FC42E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42962" y="323149"/>
            <a:ext cx="68717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ﺷﻜﻞ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اﻟﻘﻤﺮ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ﻋﻴﻮﻧﻲ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ازرق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اﺧﻀﺮ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52677-BC12-A206-7257-EF18ADB5C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6F41F-B014-2DED-4B81-383126CBB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96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2C915-28D7-14B5-25AC-6159E90A6CC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1D5EF-2C32-E97E-BFDC-132F2E7C5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2C6FD-A8BE-27A8-81AB-8F9B6EFAE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E45B9-E011-687E-0966-695E8156D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FF651-538B-8B23-A910-CF0B64DC6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82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14D65-97E6-F007-5BA7-4F873917016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318D9-EB15-703D-D713-1C43A1FE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A9813-687C-6F50-B572-D43964D30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BA7C1-E1E5-0B1C-6405-A57486D42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23F09-358C-6954-52F5-E4E89633E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4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FC28A-D2FC-F516-65DE-7DFCDD485AD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2D3C2-2E32-E77F-04A7-17A588E5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6310F-884B-77B2-5F80-A5A6E3A4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1F70F-5194-23DA-1DE3-6ADC0759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12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8EC86-DD81-526A-EC54-B93D37E7817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4F99C-6F3A-C36B-4099-81A692A4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6F817-F6C0-B3AF-18C7-23A8484C1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5AFC7-56DA-D796-0BBD-E5AF8DAA4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41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451E2-5C49-878D-23CC-A95D533F744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174A0-F9FF-8B1A-4BF2-742298A5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521229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924BD-3B69-63C1-04E4-EB291591E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A31C2-AE15-27AC-B7C9-B3F87B25A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12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7FEE2-4B37-E8F8-ADA8-D133598E539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FFA60-BB72-BC28-C0B2-5283826D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08146" y="313198"/>
            <a:ext cx="7889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اﻟﻨﺎس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رﻓﻀﻮﻧﻲ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وﺑﺎﻟﺴﻮء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اﺗﻌﺎﻣﻠﺖ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لازم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ﻣﺘﺬﻛﺮ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ﻣﺤﺐ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E4C68-15F2-259E-4539-2201424C3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7FA9B-38C4-657F-A09F-441E686F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926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70316-EB3F-824B-9B39-E7506A2192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EAB98-A978-D339-A832-D43CDBED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80018" y="188176"/>
            <a:ext cx="759765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ﻫﻮ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ﺧﻠﻘﻨﻲ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ﺑﻄﻦ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ﻋﺎرﻓﻨﻲ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ﺻﻮرﻧﻲ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وﻛﺘﺐ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C382-634B-6299-AAF2-84726520D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EB76B-60F0-CB09-118A-54779597B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870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505FA-2360-549D-0CAA-98352CA5D93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9429A-1358-1830-1EFE-38360657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BA2A7-B84B-CD0B-ABB4-E185D704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8EA28-39E7-3362-B551-E5CBDB42E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669A4-F537-9271-42D5-7E5E738C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6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5AA26-249B-DA37-E7DE-6CBE3BFC309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D242C-0B09-E6EA-077E-89A79569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AB013-D9CD-077B-8B4D-6EC07790C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140A7-F687-5631-9D70-708F33FC8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BDDDA-D79C-6285-632C-E5000EF1C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33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994C2-8BBC-4BE6-EED2-54B46D540393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09C80-952B-6BD1-C2FB-14FB6D4F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20675" y="313198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7542C-4BC9-21D2-84D9-E42CE6A8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FB7A5-73C5-8FCA-176C-8C3C9C44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912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B9977-8C3A-5C00-BA02-8E0DF3EC257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10C39-C674-F377-BC6E-4F6EEC9A5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2A37D-867A-B8B3-E998-2436405D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F106E-ACF0-A52D-F043-8F251834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969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53D6D-1F46-D804-AE7B-6349C623D8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B719D-8549-9CFA-1E73-FCF82AFA7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568020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5910B-8539-030A-070B-5E5182777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3AF7B-939D-6B89-8B4C-50712C5F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64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488375" y="345854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نشاط العَلَم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129362-25CA-C0C2-F205-DBBDBECC65A2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F6422-4A42-415B-47D3-6FD1D499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93FC0-FCB2-A034-F1BC-3C1212B68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086BC4-22DF-644A-570B-E3E5925DE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1326" y="5768180"/>
            <a:ext cx="13339011" cy="10898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1499B5-0D15-FAAF-28B4-33B637750C94}"/>
              </a:ext>
            </a:extLst>
          </p:cNvPr>
          <p:cNvSpPr txBox="1"/>
          <p:nvPr/>
        </p:nvSpPr>
        <p:spPr>
          <a:xfrm>
            <a:off x="2230949" y="301745"/>
            <a:ext cx="75073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وسيلة إيضاح</a:t>
            </a:r>
            <a:endParaRPr lang="en-LB" sz="9600" b="1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D69CE-7FAC-0A13-3F1A-C16BE4CD4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539" y="2418243"/>
            <a:ext cx="2234352" cy="2234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04812-89A7-07EA-CA11-B80BBDAB1B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32" t="21605" r="12105" b="29443"/>
          <a:stretch/>
        </p:blipFill>
        <p:spPr>
          <a:xfrm>
            <a:off x="2667897" y="4392420"/>
            <a:ext cx="6067314" cy="2218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A2215-5F1C-69F9-9550-962F38A156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2823" y="2029805"/>
            <a:ext cx="2773049" cy="27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03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3800790" y="476112"/>
            <a:ext cx="415068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3800" b="1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13800" b="1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898033-0A60-819C-A41E-B4859B380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456" y="1722295"/>
            <a:ext cx="6448138" cy="64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1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208A29-A505-5061-F98A-E6508D10D874}"/>
              </a:ext>
            </a:extLst>
          </p:cNvPr>
          <p:cNvSpPr/>
          <p:nvPr/>
        </p:nvSpPr>
        <p:spPr>
          <a:xfrm>
            <a:off x="0" y="153109"/>
            <a:ext cx="12357691" cy="5706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9D648-DD15-4508-7B0F-427DED420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278" y="5827686"/>
            <a:ext cx="13339011" cy="1089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58998-7922-F544-C029-57C51066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754" y="1449890"/>
            <a:ext cx="4550054" cy="381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6F445-5AE6-B780-B8E2-F68D51484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30" y="968818"/>
            <a:ext cx="3034519" cy="5048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F62919-F416-9EDC-54D0-E91BC9950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442449" y="1458449"/>
            <a:ext cx="4550054" cy="3812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6B130-6E46-ED63-A1E0-C144F919E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38187" y="998352"/>
            <a:ext cx="3034520" cy="50480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8675028" y="207891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نادي الفتيات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C4573-1ECE-E1A1-97C0-B9CA92CAB5B6}"/>
              </a:ext>
            </a:extLst>
          </p:cNvPr>
          <p:cNvSpPr txBox="1"/>
          <p:nvPr/>
        </p:nvSpPr>
        <p:spPr>
          <a:xfrm>
            <a:off x="205711" y="189840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نادي الفتيان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76702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0B5E0B-0CAE-81CD-EFBE-40E8EE01DF76}"/>
              </a:ext>
            </a:extLst>
          </p:cNvPr>
          <p:cNvSpPr/>
          <p:nvPr/>
        </p:nvSpPr>
        <p:spPr>
          <a:xfrm>
            <a:off x="0" y="182824"/>
            <a:ext cx="12357691" cy="55853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06CC3-500D-266F-C1EA-35E44CD1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180" y="5768180"/>
            <a:ext cx="13339011" cy="1089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8236A-EF24-30A9-CAA4-8F82EA8424A1}"/>
              </a:ext>
            </a:extLst>
          </p:cNvPr>
          <p:cNvSpPr txBox="1"/>
          <p:nvPr/>
        </p:nvSpPr>
        <p:spPr>
          <a:xfrm>
            <a:off x="3878468" y="280785"/>
            <a:ext cx="4435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فقرة المفاتيح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7432-C1D2-DEE6-22D4-D40853E76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D08DF-A9DB-D7E4-C4A0-073751F0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29811-08BD-751A-8F39-763B6CB3E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468" y="848659"/>
            <a:ext cx="5160682" cy="51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47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76CFF-6E10-448E-30B0-2E9366B3A292}"/>
              </a:ext>
            </a:extLst>
          </p:cNvPr>
          <p:cNvSpPr/>
          <p:nvPr/>
        </p:nvSpPr>
        <p:spPr>
          <a:xfrm>
            <a:off x="0" y="153109"/>
            <a:ext cx="12357691" cy="56903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E95AA-A9DE-88DD-5C2B-596525C2D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FDBDA-95B6-1010-6D6D-E60204D53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695F9-D400-ED43-11D7-F3293DDE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8581" y="5858304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2D176-EAA4-FBE6-E822-D67EFC2B6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590" y="1817588"/>
            <a:ext cx="2610335" cy="434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078C3-72B4-3328-0652-4715939A5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54117" y="1802713"/>
            <a:ext cx="2610335" cy="434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2033986" y="394987"/>
            <a:ext cx="7887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b="1" dirty="0">
                <a:solidFill>
                  <a:srgbClr val="F5A23A"/>
                </a:solidFill>
                <a:latin typeface="FF Yaseer" pitchFamily="2" charset="-78"/>
              </a:rPr>
              <a:t>نراكم في المرة القادمة</a:t>
            </a:r>
            <a:endParaRPr lang="en-LB" sz="7200" b="1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1335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932</Words>
  <Application>Microsoft Macintosh PowerPoint</Application>
  <PresentationFormat>Widescreen</PresentationFormat>
  <Paragraphs>292</Paragraphs>
  <Slides>98</Slides>
  <Notes>93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Arial</vt:lpstr>
      <vt:lpstr>Baloo Bhaijaan</vt:lpstr>
      <vt:lpstr>Calibri</vt:lpstr>
      <vt:lpstr>Calibri Light</vt:lpstr>
      <vt:lpstr>FF Hekaya Light</vt:lpstr>
      <vt:lpstr>FF Yaseer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Hanna</dc:creator>
  <cp:lastModifiedBy>Sarah Hanna</cp:lastModifiedBy>
  <cp:revision>56</cp:revision>
  <dcterms:created xsi:type="dcterms:W3CDTF">2024-06-18T11:59:12Z</dcterms:created>
  <dcterms:modified xsi:type="dcterms:W3CDTF">2024-07-19T11:21:35Z</dcterms:modified>
</cp:coreProperties>
</file>